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sldIdLst>
    <p:sldId id="257" r:id="rId2"/>
    <p:sldId id="258" r:id="rId3"/>
    <p:sldId id="268" r:id="rId4"/>
    <p:sldId id="269" r:id="rId5"/>
    <p:sldId id="270" r:id="rId6"/>
    <p:sldId id="271" r:id="rId7"/>
    <p:sldId id="272" r:id="rId8"/>
    <p:sldId id="273" r:id="rId9"/>
    <p:sldId id="260" r:id="rId10"/>
    <p:sldId id="274" r:id="rId11"/>
    <p:sldId id="259" r:id="rId12"/>
    <p:sldId id="2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1" d="100"/>
          <a:sy n="91" d="100"/>
        </p:scale>
        <p:origin x="37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jaketolentino@gmail.com" userId="2d7fa9391609a2a3" providerId="LiveId" clId="{582D1B60-CC7C-4F91-8F26-30AE793B35D5}"/>
    <pc:docChg chg="addSld delSld modSld sldOrd">
      <pc:chgData name="pauljaketolentino@gmail.com" userId="2d7fa9391609a2a3" providerId="LiveId" clId="{582D1B60-CC7C-4F91-8F26-30AE793B35D5}" dt="2022-06-28T13:15:32.760" v="15" actId="122"/>
      <pc:docMkLst>
        <pc:docMk/>
      </pc:docMkLst>
      <pc:sldChg chg="modSp mod ord">
        <pc:chgData name="pauljaketolentino@gmail.com" userId="2d7fa9391609a2a3" providerId="LiveId" clId="{582D1B60-CC7C-4F91-8F26-30AE793B35D5}" dt="2022-06-28T13:15:32.760" v="15" actId="122"/>
        <pc:sldMkLst>
          <pc:docMk/>
          <pc:sldMk cId="425530047" sldId="259"/>
        </pc:sldMkLst>
        <pc:spChg chg="mod">
          <ac:chgData name="pauljaketolentino@gmail.com" userId="2d7fa9391609a2a3" providerId="LiveId" clId="{582D1B60-CC7C-4F91-8F26-30AE793B35D5}" dt="2022-06-28T13:15:32.760" v="15" actId="122"/>
          <ac:spMkLst>
            <pc:docMk/>
            <pc:sldMk cId="425530047" sldId="259"/>
            <ac:spMk id="2" creationId="{9AB2EA78-AEB3-469B-9025-3B17201A457B}"/>
          </ac:spMkLst>
        </pc:spChg>
      </pc:sldChg>
      <pc:sldChg chg="del">
        <pc:chgData name="pauljaketolentino@gmail.com" userId="2d7fa9391609a2a3" providerId="LiveId" clId="{582D1B60-CC7C-4F91-8F26-30AE793B35D5}" dt="2022-06-28T13:09:55.900" v="3" actId="47"/>
        <pc:sldMkLst>
          <pc:docMk/>
          <pc:sldMk cId="1160817941" sldId="261"/>
        </pc:sldMkLst>
      </pc:sldChg>
      <pc:sldChg chg="del">
        <pc:chgData name="pauljaketolentino@gmail.com" userId="2d7fa9391609a2a3" providerId="LiveId" clId="{582D1B60-CC7C-4F91-8F26-30AE793B35D5}" dt="2022-06-28T13:09:56.562" v="4" actId="47"/>
        <pc:sldMkLst>
          <pc:docMk/>
          <pc:sldMk cId="1202335163" sldId="262"/>
        </pc:sldMkLst>
      </pc:sldChg>
      <pc:sldChg chg="del">
        <pc:chgData name="pauljaketolentino@gmail.com" userId="2d7fa9391609a2a3" providerId="LiveId" clId="{582D1B60-CC7C-4F91-8F26-30AE793B35D5}" dt="2022-06-28T13:09:57.198" v="5" actId="47"/>
        <pc:sldMkLst>
          <pc:docMk/>
          <pc:sldMk cId="3602337160" sldId="263"/>
        </pc:sldMkLst>
      </pc:sldChg>
      <pc:sldChg chg="del">
        <pc:chgData name="pauljaketolentino@gmail.com" userId="2d7fa9391609a2a3" providerId="LiveId" clId="{582D1B60-CC7C-4F91-8F26-30AE793B35D5}" dt="2022-06-28T13:09:53.793" v="1" actId="47"/>
        <pc:sldMkLst>
          <pc:docMk/>
          <pc:sldMk cId="1198958132" sldId="264"/>
        </pc:sldMkLst>
      </pc:sldChg>
      <pc:sldChg chg="del">
        <pc:chgData name="pauljaketolentino@gmail.com" userId="2d7fa9391609a2a3" providerId="LiveId" clId="{582D1B60-CC7C-4F91-8F26-30AE793B35D5}" dt="2022-06-28T13:09:54.604" v="2" actId="47"/>
        <pc:sldMkLst>
          <pc:docMk/>
          <pc:sldMk cId="2308972059" sldId="265"/>
        </pc:sldMkLst>
      </pc:sldChg>
      <pc:sldChg chg="del">
        <pc:chgData name="pauljaketolentino@gmail.com" userId="2d7fa9391609a2a3" providerId="LiveId" clId="{582D1B60-CC7C-4F91-8F26-30AE793B35D5}" dt="2022-06-28T13:09:58.034" v="6" actId="47"/>
        <pc:sldMkLst>
          <pc:docMk/>
          <pc:sldMk cId="1642922841" sldId="266"/>
        </pc:sldMkLst>
      </pc:sldChg>
      <pc:sldChg chg="del">
        <pc:chgData name="pauljaketolentino@gmail.com" userId="2d7fa9391609a2a3" providerId="LiveId" clId="{582D1B60-CC7C-4F91-8F26-30AE793B35D5}" dt="2022-06-28T13:09:52.110" v="0" actId="47"/>
        <pc:sldMkLst>
          <pc:docMk/>
          <pc:sldMk cId="3853544619" sldId="267"/>
        </pc:sldMkLst>
      </pc:sldChg>
      <pc:sldChg chg="add">
        <pc:chgData name="pauljaketolentino@gmail.com" userId="2d7fa9391609a2a3" providerId="LiveId" clId="{582D1B60-CC7C-4F91-8F26-30AE793B35D5}" dt="2022-06-28T13:15:02.716" v="9" actId="2890"/>
        <pc:sldMkLst>
          <pc:docMk/>
          <pc:sldMk cId="3478182538" sldId="27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6/28/2022</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6/28/2022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6/28/2022</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6/28/2022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6/28/2022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6/28/2022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6/28/2022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6/28/2022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6/28/2022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6/28/2022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6/28/2022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6/28/2022</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FD68DA-43BA-4508-8DE2-BA9BB7B2FA5B}"/>
              </a:ext>
            </a:extLst>
          </p:cNvPr>
          <p:cNvSpPr>
            <a:spLocks noGrp="1"/>
          </p:cNvSpPr>
          <p:nvPr>
            <p:ph type="ctrTitle"/>
          </p:nvPr>
        </p:nvSpPr>
        <p:spPr>
          <a:xfrm>
            <a:off x="6269346" y="639097"/>
            <a:ext cx="5273725" cy="3686015"/>
          </a:xfrm>
        </p:spPr>
        <p:txBody>
          <a:bodyPr>
            <a:normAutofit/>
          </a:bodyPr>
          <a:lstStyle/>
          <a:p>
            <a:r>
              <a:rPr lang="en-US" b="1" dirty="0"/>
              <a:t>FINDING</a:t>
            </a:r>
            <a:br>
              <a:rPr lang="en-US" b="1" dirty="0"/>
            </a:br>
            <a:r>
              <a:rPr lang="en-US" b="1" dirty="0"/>
              <a:t>YOUR</a:t>
            </a:r>
            <a:br>
              <a:rPr lang="en-US" b="1" dirty="0"/>
            </a:br>
            <a:r>
              <a:rPr lang="en-US" b="1" dirty="0"/>
              <a:t>PURPOSE</a:t>
            </a:r>
            <a:endParaRPr lang="en-US" sz="8000" b="1" dirty="0"/>
          </a:p>
        </p:txBody>
      </p:sp>
      <p:sp>
        <p:nvSpPr>
          <p:cNvPr id="3" name="Subtitle 2">
            <a:extLst>
              <a:ext uri="{FF2B5EF4-FFF2-40B4-BE49-F238E27FC236}">
                <a16:creationId xmlns:a16="http://schemas.microsoft.com/office/drawing/2014/main" id="{A8E9CFF2-3777-4FF4-A759-8491175B0B7C}"/>
              </a:ext>
            </a:extLst>
          </p:cNvPr>
          <p:cNvSpPr>
            <a:spLocks noGrp="1"/>
          </p:cNvSpPr>
          <p:nvPr>
            <p:ph type="subTitle" idx="1"/>
          </p:nvPr>
        </p:nvSpPr>
        <p:spPr>
          <a:xfrm>
            <a:off x="6269346" y="5400359"/>
            <a:ext cx="5289754" cy="556208"/>
          </a:xfrm>
        </p:spPr>
        <p:txBody>
          <a:bodyPr>
            <a:normAutofit/>
          </a:bodyPr>
          <a:lstStyle/>
          <a:p>
            <a:r>
              <a:rPr lang="en-US" b="1" dirty="0">
                <a:solidFill>
                  <a:srgbClr val="0070C0"/>
                </a:solidFill>
                <a:latin typeface="Berlin Sans FB Demi" panose="020E0802020502020306" pitchFamily="34" charset="0"/>
              </a:rPr>
              <a:t>Pr. PAUL JAKE A. TOLENTINO</a:t>
            </a:r>
          </a:p>
        </p:txBody>
      </p:sp>
      <p:pic>
        <p:nvPicPr>
          <p:cNvPr id="5" name="Picture 4">
            <a:extLst>
              <a:ext uri="{FF2B5EF4-FFF2-40B4-BE49-F238E27FC236}">
                <a16:creationId xmlns:a16="http://schemas.microsoft.com/office/drawing/2014/main" id="{282CF6DD-7FE8-4063-9551-1B7BBCE92AB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6269347" cy="6933460"/>
          </a:xfrm>
          <a:prstGeom prst="rect">
            <a:avLst/>
          </a:prstGeom>
        </p:spPr>
      </p:pic>
      <p:cxnSp>
        <p:nvCxnSpPr>
          <p:cNvPr id="24" name="Straight Connector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anchor="ctr">
            <a:normAutofit/>
          </a:bodyPr>
          <a:lstStyle/>
          <a:p>
            <a:pPr lvl="0"/>
            <a:r>
              <a:rPr lang="en-US" sz="4800" b="0" i="0" u="none" strike="noStrike" baseline="0" dirty="0">
                <a:solidFill>
                  <a:srgbClr val="292F33"/>
                </a:solidFill>
              </a:rPr>
              <a:t>Individual</a:t>
            </a:r>
            <a:br>
              <a:rPr lang="en-US" sz="4800" b="0" i="0" u="none" strike="noStrike" baseline="0" dirty="0">
                <a:solidFill>
                  <a:srgbClr val="292F33"/>
                </a:solidFill>
              </a:rPr>
            </a:br>
            <a:br>
              <a:rPr lang="en-US" sz="4800" b="0" i="0" u="none" strike="noStrike" baseline="0" dirty="0">
                <a:solidFill>
                  <a:srgbClr val="292F33"/>
                </a:solidFill>
              </a:rPr>
            </a:br>
            <a:r>
              <a:rPr lang="en-US" sz="4800" b="0" i="0" u="none" strike="noStrike" baseline="0" dirty="0">
                <a:solidFill>
                  <a:srgbClr val="292F33"/>
                </a:solidFill>
              </a:rPr>
              <a:t>General</a:t>
            </a: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Purpose</a:t>
            </a:r>
          </a:p>
        </p:txBody>
      </p:sp>
    </p:spTree>
    <p:extLst>
      <p:ext uri="{BB962C8B-B14F-4D97-AF65-F5344CB8AC3E}">
        <p14:creationId xmlns:p14="http://schemas.microsoft.com/office/powerpoint/2010/main" val="19171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anchor="ctr">
            <a:normAutofit/>
          </a:bodyPr>
          <a:lstStyle/>
          <a:p>
            <a:pPr lvl="0"/>
            <a:r>
              <a:rPr lang="en-US" sz="4800" b="0" i="0" u="none" strike="noStrike" baseline="0" dirty="0">
                <a:solidFill>
                  <a:srgbClr val="292F33"/>
                </a:solidFill>
              </a:rPr>
              <a:t>Individual Purpose</a:t>
            </a: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Purpose</a:t>
            </a:r>
          </a:p>
        </p:txBody>
      </p:sp>
    </p:spTree>
    <p:extLst>
      <p:ext uri="{BB962C8B-B14F-4D97-AF65-F5344CB8AC3E}">
        <p14:creationId xmlns:p14="http://schemas.microsoft.com/office/powerpoint/2010/main" val="117947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248585" y="266891"/>
            <a:ext cx="11694795" cy="1403223"/>
          </a:xfrm>
        </p:spPr>
        <p:txBody>
          <a:bodyPr anchor="ctr">
            <a:normAutofit fontScale="90000"/>
          </a:bodyPr>
          <a:lstStyle/>
          <a:p>
            <a:pPr lvl="0"/>
            <a:r>
              <a:rPr lang="en-US" sz="4800" b="0" i="0" u="none" strike="noStrike" baseline="0" dirty="0">
                <a:solidFill>
                  <a:srgbClr val="292F33"/>
                </a:solidFill>
              </a:rPr>
              <a:t>Ecclesiastes: Man’s Search for Purpose</a:t>
            </a:r>
            <a:br>
              <a:rPr lang="en-US" sz="4800" b="0" i="0" u="none" strike="noStrike" baseline="0" dirty="0">
                <a:solidFill>
                  <a:srgbClr val="292F33"/>
                </a:solidFill>
              </a:rPr>
            </a:b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Purpose</a:t>
            </a:r>
          </a:p>
        </p:txBody>
      </p:sp>
      <p:sp>
        <p:nvSpPr>
          <p:cNvPr id="6" name="Title 1">
            <a:extLst>
              <a:ext uri="{FF2B5EF4-FFF2-40B4-BE49-F238E27FC236}">
                <a16:creationId xmlns:a16="http://schemas.microsoft.com/office/drawing/2014/main" id="{D98A2EC7-DD7C-42D1-9129-7F61E4780B53}"/>
              </a:ext>
            </a:extLst>
          </p:cNvPr>
          <p:cNvSpPr txBox="1">
            <a:spLocks/>
          </p:cNvSpPr>
          <p:nvPr/>
        </p:nvSpPr>
        <p:spPr>
          <a:xfrm>
            <a:off x="497205" y="1228725"/>
            <a:ext cx="11694795" cy="350675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8000" i="0" kern="1200" spc="-50" baseline="0">
                <a:solidFill>
                  <a:schemeClr val="tx1">
                    <a:lumMod val="85000"/>
                    <a:lumOff val="15000"/>
                  </a:schemeClr>
                </a:solidFill>
                <a:latin typeface="+mj-lt"/>
                <a:ea typeface="+mj-ea"/>
                <a:cs typeface="+mj-cs"/>
              </a:defRPr>
            </a:lvl1pPr>
          </a:lstStyle>
          <a:p>
            <a:r>
              <a:rPr lang="en-US" sz="3700" dirty="0">
                <a:solidFill>
                  <a:srgbClr val="292F33"/>
                </a:solidFill>
              </a:rPr>
              <a:t>Worldly wisdom?</a:t>
            </a:r>
          </a:p>
          <a:p>
            <a:r>
              <a:rPr lang="en-US" sz="3700" dirty="0">
                <a:solidFill>
                  <a:srgbClr val="292F33"/>
                </a:solidFill>
              </a:rPr>
              <a:t>Self Gratification?</a:t>
            </a:r>
          </a:p>
          <a:p>
            <a:r>
              <a:rPr lang="en-US" sz="3700" dirty="0">
                <a:solidFill>
                  <a:srgbClr val="292F33"/>
                </a:solidFill>
              </a:rPr>
              <a:t>Achievements and Accomplishments?</a:t>
            </a:r>
          </a:p>
          <a:p>
            <a:endParaRPr lang="en-US" sz="3700" dirty="0">
              <a:solidFill>
                <a:srgbClr val="292F33"/>
              </a:solidFill>
            </a:endParaRPr>
          </a:p>
          <a:p>
            <a:r>
              <a:rPr lang="en-US" sz="3700" dirty="0">
                <a:solidFill>
                  <a:srgbClr val="292F33"/>
                </a:solidFill>
              </a:rPr>
              <a:t>All is vanity, chasing after the wind.</a:t>
            </a:r>
          </a:p>
          <a:p>
            <a:endParaRPr lang="en-US" sz="2400" dirty="0">
              <a:solidFill>
                <a:srgbClr val="FFFFFF"/>
              </a:solidFill>
            </a:endParaRPr>
          </a:p>
        </p:txBody>
      </p:sp>
    </p:spTree>
    <p:extLst>
      <p:ext uri="{BB962C8B-B14F-4D97-AF65-F5344CB8AC3E}">
        <p14:creationId xmlns:p14="http://schemas.microsoft.com/office/powerpoint/2010/main" val="2424644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248585" y="266891"/>
            <a:ext cx="11694795" cy="1403223"/>
          </a:xfrm>
        </p:spPr>
        <p:txBody>
          <a:bodyPr anchor="ctr">
            <a:normAutofit fontScale="90000"/>
          </a:bodyPr>
          <a:lstStyle/>
          <a:p>
            <a:pPr lvl="0"/>
            <a:r>
              <a:rPr lang="en-US" sz="4800" b="0" i="0" u="none" strike="noStrike" baseline="0" dirty="0">
                <a:solidFill>
                  <a:srgbClr val="292F33"/>
                </a:solidFill>
              </a:rPr>
              <a:t>Ecclesiastes: Man’s Search for Purpose</a:t>
            </a:r>
            <a:br>
              <a:rPr lang="en-US" sz="4800" b="0" i="0" u="none" strike="noStrike" baseline="0" dirty="0">
                <a:solidFill>
                  <a:srgbClr val="292F33"/>
                </a:solidFill>
              </a:rPr>
            </a:b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066800" y="5225239"/>
            <a:ext cx="10058400" cy="1143000"/>
          </a:xfrm>
        </p:spPr>
        <p:txBody>
          <a:bodyPr>
            <a:normAutofit/>
          </a:bodyPr>
          <a:lstStyle/>
          <a:p>
            <a:r>
              <a:rPr lang="en-US" sz="4000" b="1" dirty="0">
                <a:solidFill>
                  <a:srgbClr val="FFFFFF"/>
                </a:solidFill>
                <a:latin typeface="+mj-lt"/>
              </a:rPr>
              <a:t>Purpose</a:t>
            </a:r>
          </a:p>
        </p:txBody>
      </p:sp>
      <p:sp>
        <p:nvSpPr>
          <p:cNvPr id="6" name="Title 1">
            <a:extLst>
              <a:ext uri="{FF2B5EF4-FFF2-40B4-BE49-F238E27FC236}">
                <a16:creationId xmlns:a16="http://schemas.microsoft.com/office/drawing/2014/main" id="{D98A2EC7-DD7C-42D1-9129-7F61E4780B53}"/>
              </a:ext>
            </a:extLst>
          </p:cNvPr>
          <p:cNvSpPr txBox="1">
            <a:spLocks/>
          </p:cNvSpPr>
          <p:nvPr/>
        </p:nvSpPr>
        <p:spPr>
          <a:xfrm>
            <a:off x="497205" y="666750"/>
            <a:ext cx="11256645" cy="455848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8000" i="0" kern="1200" spc="-50" baseline="0">
                <a:solidFill>
                  <a:schemeClr val="tx1">
                    <a:lumMod val="85000"/>
                    <a:lumOff val="15000"/>
                  </a:schemeClr>
                </a:solidFill>
                <a:latin typeface="+mj-lt"/>
                <a:ea typeface="+mj-ea"/>
                <a:cs typeface="+mj-cs"/>
              </a:defRPr>
            </a:lvl1pPr>
          </a:lstStyle>
          <a:p>
            <a:pPr marR="0" algn="l" rtl="0"/>
            <a:r>
              <a:rPr lang="en-US" sz="2400" b="0" i="0" u="none" strike="noStrike" baseline="0" dirty="0" err="1">
                <a:solidFill>
                  <a:srgbClr val="218282"/>
                </a:solidFill>
                <a:latin typeface="Verdana" panose="020B0604030504040204" pitchFamily="34" charset="0"/>
              </a:rPr>
              <a:t>Ecc</a:t>
            </a:r>
            <a:r>
              <a:rPr lang="en-US" sz="2400" b="0" i="0" u="none" strike="noStrike" baseline="0" dirty="0">
                <a:solidFill>
                  <a:srgbClr val="218282"/>
                </a:solidFill>
                <a:latin typeface="Verdana" panose="020B0604030504040204" pitchFamily="34" charset="0"/>
              </a:rPr>
              <a:t> 12:13</a:t>
            </a:r>
            <a:r>
              <a:rPr lang="en-US" sz="2400" b="0" i="0" u="none" strike="noStrike" baseline="0" dirty="0">
                <a:solidFill>
                  <a:srgbClr val="292F33"/>
                </a:solidFill>
                <a:latin typeface="Verdana" panose="020B0604030504040204" pitchFamily="34" charset="0"/>
              </a:rPr>
              <a:t>  Let us hear the conclusion of the whole matter: Fear God, and keep his commandments: for this </a:t>
            </a:r>
            <a:r>
              <a:rPr lang="en-US" sz="2400" b="0" i="1" u="none" strike="noStrike" baseline="0" dirty="0">
                <a:solidFill>
                  <a:srgbClr val="757575"/>
                </a:solidFill>
                <a:latin typeface="Verdana" panose="020B0604030504040204" pitchFamily="34" charset="0"/>
              </a:rPr>
              <a:t>is</a:t>
            </a:r>
            <a:r>
              <a:rPr lang="en-US" sz="2400" b="0" i="0" u="none" strike="noStrike" baseline="0" dirty="0">
                <a:solidFill>
                  <a:srgbClr val="292F33"/>
                </a:solidFill>
                <a:latin typeface="Verdana" panose="020B0604030504040204" pitchFamily="34" charset="0"/>
              </a:rPr>
              <a:t> the whole </a:t>
            </a:r>
            <a:r>
              <a:rPr lang="en-US" sz="2400" b="0" i="1" u="none" strike="noStrike" baseline="0" dirty="0">
                <a:solidFill>
                  <a:srgbClr val="757575"/>
                </a:solidFill>
                <a:latin typeface="Verdana" panose="020B0604030504040204" pitchFamily="34" charset="0"/>
              </a:rPr>
              <a:t>duty</a:t>
            </a:r>
            <a:r>
              <a:rPr lang="en-US" sz="2400" b="0" i="0" u="none" strike="noStrike" baseline="0" dirty="0">
                <a:solidFill>
                  <a:srgbClr val="292F33"/>
                </a:solidFill>
                <a:latin typeface="Verdana" panose="020B0604030504040204" pitchFamily="34" charset="0"/>
              </a:rPr>
              <a:t> of man. </a:t>
            </a:r>
          </a:p>
          <a:p>
            <a:pPr marR="0" algn="l" rtl="0"/>
            <a:r>
              <a:rPr lang="en-US" sz="2400" b="0" i="0" u="none" strike="noStrike" baseline="0" dirty="0" err="1">
                <a:solidFill>
                  <a:srgbClr val="218282"/>
                </a:solidFill>
                <a:latin typeface="Verdana" panose="020B0604030504040204" pitchFamily="34" charset="0"/>
              </a:rPr>
              <a:t>Ecc</a:t>
            </a:r>
            <a:r>
              <a:rPr lang="en-US" sz="2400" b="0" i="0" u="none" strike="noStrike" baseline="0" dirty="0">
                <a:solidFill>
                  <a:srgbClr val="218282"/>
                </a:solidFill>
                <a:latin typeface="Verdana" panose="020B0604030504040204" pitchFamily="34" charset="0"/>
              </a:rPr>
              <a:t> 12:14</a:t>
            </a:r>
            <a:r>
              <a:rPr lang="en-US" sz="2400" b="0" i="0" u="none" strike="noStrike" baseline="0" dirty="0">
                <a:solidFill>
                  <a:srgbClr val="292F33"/>
                </a:solidFill>
                <a:latin typeface="Verdana" panose="020B0604030504040204" pitchFamily="34" charset="0"/>
              </a:rPr>
              <a:t>  For God shall bring every work into judgment, with every secret thing, whether </a:t>
            </a:r>
            <a:r>
              <a:rPr lang="en-US" sz="2400" b="0" i="1" u="none" strike="noStrike" baseline="0" dirty="0">
                <a:solidFill>
                  <a:srgbClr val="757575"/>
                </a:solidFill>
                <a:latin typeface="Verdana" panose="020B0604030504040204" pitchFamily="34" charset="0"/>
              </a:rPr>
              <a:t>it be</a:t>
            </a:r>
            <a:r>
              <a:rPr lang="en-US" sz="2400" b="0" i="0" u="none" strike="noStrike" baseline="0" dirty="0">
                <a:solidFill>
                  <a:srgbClr val="292F33"/>
                </a:solidFill>
                <a:latin typeface="Verdana" panose="020B0604030504040204" pitchFamily="34" charset="0"/>
              </a:rPr>
              <a:t> good, or whether </a:t>
            </a:r>
            <a:r>
              <a:rPr lang="en-US" sz="2400" b="0" i="1" u="none" strike="noStrike" baseline="0" dirty="0">
                <a:solidFill>
                  <a:srgbClr val="757575"/>
                </a:solidFill>
                <a:latin typeface="Verdana" panose="020B0604030504040204" pitchFamily="34" charset="0"/>
              </a:rPr>
              <a:t>it be</a:t>
            </a:r>
            <a:r>
              <a:rPr lang="en-US" sz="2400" b="0" i="0" u="none" strike="noStrike" baseline="0" dirty="0">
                <a:solidFill>
                  <a:srgbClr val="292F33"/>
                </a:solidFill>
                <a:latin typeface="Verdana" panose="020B0604030504040204" pitchFamily="34" charset="0"/>
              </a:rPr>
              <a:t> evil. </a:t>
            </a:r>
            <a:endParaRPr lang="en-US" sz="2400" dirty="0">
              <a:solidFill>
                <a:srgbClr val="FFFFFF"/>
              </a:solidFill>
            </a:endParaRPr>
          </a:p>
        </p:txBody>
      </p:sp>
    </p:spTree>
    <p:extLst>
      <p:ext uri="{BB962C8B-B14F-4D97-AF65-F5344CB8AC3E}">
        <p14:creationId xmlns:p14="http://schemas.microsoft.com/office/powerpoint/2010/main" val="2562094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919076" y="530416"/>
            <a:ext cx="10058400" cy="3892168"/>
          </a:xfrm>
        </p:spPr>
        <p:txBody>
          <a:bodyPr anchor="ctr">
            <a:normAutofit/>
          </a:bodyPr>
          <a:lstStyle/>
          <a:p>
            <a:pPr lvl="0"/>
            <a:r>
              <a:rPr lang="en-US" sz="3600" b="0" i="0" u="none" strike="noStrike" baseline="0" dirty="0">
                <a:solidFill>
                  <a:srgbClr val="292F33"/>
                </a:solidFill>
                <a:latin typeface="Verdana" panose="020B0604030504040204" pitchFamily="34" charset="0"/>
              </a:rPr>
              <a:t>For by him were all things created, that are in heaven, and that are in earth, visible and invisible, whether </a:t>
            </a:r>
            <a:r>
              <a:rPr lang="en-US" sz="3600" b="0" i="1" u="none" strike="noStrike" baseline="0" dirty="0">
                <a:solidFill>
                  <a:srgbClr val="757575"/>
                </a:solidFill>
                <a:latin typeface="Verdana" panose="020B0604030504040204" pitchFamily="34" charset="0"/>
              </a:rPr>
              <a:t>they be</a:t>
            </a:r>
            <a:r>
              <a:rPr lang="en-US" sz="3600" b="0" i="0" u="none" strike="noStrike" baseline="0" dirty="0">
                <a:solidFill>
                  <a:srgbClr val="292F33"/>
                </a:solidFill>
                <a:latin typeface="Verdana" panose="020B0604030504040204" pitchFamily="34" charset="0"/>
              </a:rPr>
              <a:t> thrones, or dominions, or principalities, or powers: all things were created by him, and for him: </a:t>
            </a:r>
            <a:endParaRPr lang="en-US"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Colossians 1:16</a:t>
            </a:r>
          </a:p>
        </p:txBody>
      </p:sp>
    </p:spTree>
    <p:extLst>
      <p:ext uri="{BB962C8B-B14F-4D97-AF65-F5344CB8AC3E}">
        <p14:creationId xmlns:p14="http://schemas.microsoft.com/office/powerpoint/2010/main" val="2583104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823826" y="474821"/>
            <a:ext cx="10058400" cy="4260659"/>
          </a:xfrm>
        </p:spPr>
        <p:txBody>
          <a:bodyPr anchor="ctr">
            <a:normAutofit/>
          </a:bodyPr>
          <a:lstStyle/>
          <a:p>
            <a:pPr marR="0" algn="l" rtl="0"/>
            <a:r>
              <a:rPr lang="en-US" sz="4000" b="0" i="0" u="none" strike="noStrike" baseline="0" dirty="0">
                <a:solidFill>
                  <a:srgbClr val="292F33"/>
                </a:solidFill>
                <a:latin typeface="Verdana" panose="020B0604030504040204" pitchFamily="34" charset="0"/>
              </a:rPr>
              <a:t>In whom also we have obtained an inheritance, being predestinated according to the purpose of him who worketh all things after the counsel of his own will: </a:t>
            </a:r>
            <a:br>
              <a:rPr lang="en-US" sz="4000" b="0" i="0" u="none" strike="noStrike" baseline="0" dirty="0">
                <a:solidFill>
                  <a:srgbClr val="292F33"/>
                </a:solidFill>
                <a:latin typeface="Verdana" panose="020B0604030504040204" pitchFamily="34" charset="0"/>
              </a:rPr>
            </a:br>
            <a:r>
              <a:rPr lang="en-US" sz="4000" b="0" i="0" u="none" strike="noStrike" baseline="0" dirty="0">
                <a:solidFill>
                  <a:srgbClr val="292F33"/>
                </a:solidFill>
                <a:latin typeface="Verdana" panose="020B0604030504040204" pitchFamily="34" charset="0"/>
              </a:rPr>
              <a:t>That we should be to the praise of his glory, who first trusted in Christ. </a:t>
            </a:r>
            <a:endParaRPr lang="en-US" sz="215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Ephesians 1:11-12</a:t>
            </a:r>
          </a:p>
        </p:txBody>
      </p:sp>
    </p:spTree>
    <p:extLst>
      <p:ext uri="{BB962C8B-B14F-4D97-AF65-F5344CB8AC3E}">
        <p14:creationId xmlns:p14="http://schemas.microsoft.com/office/powerpoint/2010/main" val="4148462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anchor="ctr">
            <a:normAutofit/>
          </a:bodyPr>
          <a:lstStyle/>
          <a:p>
            <a:pPr lvl="0" algn="ctr"/>
            <a:r>
              <a:rPr lang="en-US" sz="4800" b="0" i="0" u="none" strike="noStrike" baseline="0" dirty="0">
                <a:solidFill>
                  <a:srgbClr val="292F33"/>
                </a:solidFill>
              </a:rPr>
              <a:t>General Purpose</a:t>
            </a: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endParaRPr lang="en-US" sz="4000" b="1" dirty="0">
              <a:solidFill>
                <a:srgbClr val="FFFFFF"/>
              </a:solidFill>
              <a:latin typeface="+mj-lt"/>
            </a:endParaRPr>
          </a:p>
        </p:txBody>
      </p:sp>
    </p:spTree>
    <p:extLst>
      <p:ext uri="{BB962C8B-B14F-4D97-AF65-F5344CB8AC3E}">
        <p14:creationId xmlns:p14="http://schemas.microsoft.com/office/powerpoint/2010/main" val="238200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anchor="ctr">
            <a:noAutofit/>
          </a:bodyPr>
          <a:lstStyle/>
          <a:p>
            <a:pPr lvl="0"/>
            <a:r>
              <a:rPr lang="en-US" sz="3200" b="0" i="0" u="none" strike="noStrike" baseline="0" dirty="0">
                <a:solidFill>
                  <a:srgbClr val="292F33"/>
                </a:solidFill>
              </a:rPr>
              <a:t>And we know that all things work together for good to them that love God, to them who are the called according to his purpose. </a:t>
            </a:r>
            <a:br>
              <a:rPr lang="en-US" sz="3200" b="0" i="0" u="none" strike="noStrike" baseline="0" dirty="0">
                <a:solidFill>
                  <a:srgbClr val="292F33"/>
                </a:solidFill>
              </a:rPr>
            </a:br>
            <a:br>
              <a:rPr lang="en-US" sz="3200" b="0" i="0" u="none" strike="noStrike" baseline="0" dirty="0">
                <a:solidFill>
                  <a:srgbClr val="292F33"/>
                </a:solidFill>
              </a:rPr>
            </a:br>
            <a:r>
              <a:rPr lang="en-US" sz="3200" b="0" i="0" u="none" strike="noStrike" baseline="0" dirty="0">
                <a:solidFill>
                  <a:srgbClr val="292F33"/>
                </a:solidFill>
              </a:rPr>
              <a:t>For whom he did foreknow, he also did predestinate to be conformed to the image of his Son, that he might be the firstborn among many brethren. </a:t>
            </a:r>
            <a:endParaRPr lang="en-US" sz="32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ROMANS 8:28-29</a:t>
            </a:r>
          </a:p>
        </p:txBody>
      </p:sp>
    </p:spTree>
    <p:extLst>
      <p:ext uri="{BB962C8B-B14F-4D97-AF65-F5344CB8AC3E}">
        <p14:creationId xmlns:p14="http://schemas.microsoft.com/office/powerpoint/2010/main" val="1204848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276225" y="758952"/>
            <a:ext cx="11601450" cy="3892168"/>
          </a:xfrm>
        </p:spPr>
        <p:txBody>
          <a:bodyPr anchor="ctr">
            <a:noAutofit/>
          </a:bodyPr>
          <a:lstStyle/>
          <a:p>
            <a:pPr marR="0" algn="l" rtl="0"/>
            <a:r>
              <a:rPr lang="en-US" sz="2400" b="0" i="0" u="none" strike="noStrike" baseline="0" dirty="0">
                <a:solidFill>
                  <a:srgbClr val="292F33"/>
                </a:solidFill>
                <a:latin typeface="Verdana" panose="020B0604030504040204" pitchFamily="34" charset="0"/>
              </a:rPr>
              <a:t>Let this mind be in you, which was also in Christ Jesus: </a:t>
            </a:r>
            <a:br>
              <a:rPr lang="en-US" sz="2400" b="0" i="0" u="none" strike="noStrike" baseline="0" dirty="0">
                <a:solidFill>
                  <a:srgbClr val="292F33"/>
                </a:solidFill>
                <a:latin typeface="Verdana" panose="020B0604030504040204" pitchFamily="34" charset="0"/>
              </a:rPr>
            </a:br>
            <a:r>
              <a:rPr lang="en-US" sz="2400" b="0" i="0" u="none" strike="noStrike" baseline="0" dirty="0">
                <a:solidFill>
                  <a:srgbClr val="292F33"/>
                </a:solidFill>
                <a:latin typeface="Verdana" panose="020B0604030504040204" pitchFamily="34" charset="0"/>
              </a:rPr>
              <a:t>Who, being in the form of God, thought it not robbery to be equal with God: </a:t>
            </a:r>
            <a:br>
              <a:rPr lang="en-US" sz="2400" b="0" i="0" u="none" strike="noStrike" baseline="0" dirty="0">
                <a:solidFill>
                  <a:srgbClr val="292F33"/>
                </a:solidFill>
                <a:latin typeface="Verdana" panose="020B0604030504040204" pitchFamily="34" charset="0"/>
              </a:rPr>
            </a:br>
            <a:r>
              <a:rPr lang="en-US" sz="2400" b="0" i="0" u="none" strike="noStrike" baseline="0" dirty="0">
                <a:solidFill>
                  <a:srgbClr val="292F33"/>
                </a:solidFill>
                <a:latin typeface="Verdana" panose="020B0604030504040204" pitchFamily="34" charset="0"/>
              </a:rPr>
              <a:t>But made himself of no reputation, and took upon him the form of a servant, and was made in the likeness of men: </a:t>
            </a:r>
            <a:br>
              <a:rPr lang="en-US" sz="2400" b="0" i="0" u="none" strike="noStrike" baseline="0" dirty="0">
                <a:solidFill>
                  <a:srgbClr val="292F33"/>
                </a:solidFill>
                <a:latin typeface="Verdana" panose="020B0604030504040204" pitchFamily="34" charset="0"/>
              </a:rPr>
            </a:br>
            <a:r>
              <a:rPr lang="en-US" sz="2400" b="0" i="0" u="none" strike="noStrike" baseline="0" dirty="0">
                <a:solidFill>
                  <a:srgbClr val="292F33"/>
                </a:solidFill>
                <a:latin typeface="Verdana" panose="020B0604030504040204" pitchFamily="34" charset="0"/>
              </a:rPr>
              <a:t>And being found in fashion as a man, he humbled himself, and became obedient unto death, even the death of the cross. </a:t>
            </a:r>
            <a:br>
              <a:rPr lang="en-US" sz="2400" b="0" i="0" u="none" strike="noStrike" baseline="0" dirty="0">
                <a:solidFill>
                  <a:srgbClr val="292F33"/>
                </a:solidFill>
                <a:latin typeface="Verdana" panose="020B0604030504040204" pitchFamily="34" charset="0"/>
              </a:rPr>
            </a:br>
            <a:r>
              <a:rPr lang="en-US" sz="2400" b="0" i="0" u="none" strike="noStrike" baseline="0" dirty="0">
                <a:solidFill>
                  <a:srgbClr val="292F33"/>
                </a:solidFill>
                <a:latin typeface="Verdana" panose="020B0604030504040204" pitchFamily="34" charset="0"/>
              </a:rPr>
              <a:t>Wherefore God also hath highly exalted him, and given him a name which is above every name: </a:t>
            </a:r>
            <a:br>
              <a:rPr lang="en-US" sz="2400" b="0" i="0" u="none" strike="noStrike" baseline="0" dirty="0">
                <a:solidFill>
                  <a:srgbClr val="292F33"/>
                </a:solidFill>
                <a:latin typeface="Verdana" panose="020B0604030504040204" pitchFamily="34" charset="0"/>
              </a:rPr>
            </a:br>
            <a:r>
              <a:rPr lang="en-US" sz="2400" b="0" i="0" u="none" strike="noStrike" baseline="0" dirty="0">
                <a:solidFill>
                  <a:srgbClr val="292F33"/>
                </a:solidFill>
                <a:latin typeface="Verdana" panose="020B0604030504040204" pitchFamily="34" charset="0"/>
              </a:rPr>
              <a:t>That at the name of Jesus every knee should bow, of </a:t>
            </a:r>
            <a:r>
              <a:rPr lang="en-US" sz="2400" b="0" i="1" u="none" strike="noStrike" baseline="0" dirty="0">
                <a:solidFill>
                  <a:srgbClr val="757575"/>
                </a:solidFill>
                <a:latin typeface="Verdana" panose="020B0604030504040204" pitchFamily="34" charset="0"/>
              </a:rPr>
              <a:t>things</a:t>
            </a:r>
            <a:r>
              <a:rPr lang="en-US" sz="2400" b="0" i="0" u="none" strike="noStrike" baseline="0" dirty="0">
                <a:solidFill>
                  <a:srgbClr val="292F33"/>
                </a:solidFill>
                <a:latin typeface="Verdana" panose="020B0604030504040204" pitchFamily="34" charset="0"/>
              </a:rPr>
              <a:t> in heaven, and </a:t>
            </a:r>
            <a:r>
              <a:rPr lang="en-US" sz="2400" b="0" i="1" u="none" strike="noStrike" baseline="0" dirty="0">
                <a:solidFill>
                  <a:srgbClr val="757575"/>
                </a:solidFill>
                <a:latin typeface="Verdana" panose="020B0604030504040204" pitchFamily="34" charset="0"/>
              </a:rPr>
              <a:t>things</a:t>
            </a:r>
            <a:r>
              <a:rPr lang="en-US" sz="2400" b="0" i="0" u="none" strike="noStrike" baseline="0" dirty="0">
                <a:solidFill>
                  <a:srgbClr val="292F33"/>
                </a:solidFill>
                <a:latin typeface="Verdana" panose="020B0604030504040204" pitchFamily="34" charset="0"/>
              </a:rPr>
              <a:t> in earth, and </a:t>
            </a:r>
            <a:r>
              <a:rPr lang="en-US" sz="2400" b="0" i="1" u="none" strike="noStrike" baseline="0" dirty="0">
                <a:solidFill>
                  <a:srgbClr val="757575"/>
                </a:solidFill>
                <a:latin typeface="Verdana" panose="020B0604030504040204" pitchFamily="34" charset="0"/>
              </a:rPr>
              <a:t>things</a:t>
            </a:r>
            <a:r>
              <a:rPr lang="en-US" sz="2400" b="0" i="0" u="none" strike="noStrike" baseline="0" dirty="0">
                <a:solidFill>
                  <a:srgbClr val="292F33"/>
                </a:solidFill>
                <a:latin typeface="Verdana" panose="020B0604030504040204" pitchFamily="34" charset="0"/>
              </a:rPr>
              <a:t> under the earth; </a:t>
            </a:r>
            <a:br>
              <a:rPr lang="en-US" sz="2400" b="0" i="0" u="none" strike="noStrike" baseline="0" dirty="0">
                <a:solidFill>
                  <a:srgbClr val="292F33"/>
                </a:solidFill>
                <a:latin typeface="Verdana" panose="020B0604030504040204" pitchFamily="34" charset="0"/>
              </a:rPr>
            </a:br>
            <a:r>
              <a:rPr lang="en-US" sz="2400" b="0" i="0" u="none" strike="noStrike" baseline="0" dirty="0">
                <a:solidFill>
                  <a:srgbClr val="292F33"/>
                </a:solidFill>
                <a:latin typeface="Verdana" panose="020B0604030504040204" pitchFamily="34" charset="0"/>
              </a:rPr>
              <a:t>And </a:t>
            </a:r>
            <a:r>
              <a:rPr lang="en-US" sz="2400" b="0" i="1" u="none" strike="noStrike" baseline="0" dirty="0">
                <a:solidFill>
                  <a:srgbClr val="757575"/>
                </a:solidFill>
                <a:latin typeface="Verdana" panose="020B0604030504040204" pitchFamily="34" charset="0"/>
              </a:rPr>
              <a:t>that</a:t>
            </a:r>
            <a:r>
              <a:rPr lang="en-US" sz="2400" b="0" i="0" u="none" strike="noStrike" baseline="0" dirty="0">
                <a:solidFill>
                  <a:srgbClr val="292F33"/>
                </a:solidFill>
                <a:latin typeface="Verdana" panose="020B0604030504040204" pitchFamily="34" charset="0"/>
              </a:rPr>
              <a:t> every tongue should confess that Jesus Christ </a:t>
            </a:r>
            <a:r>
              <a:rPr lang="en-US" sz="2400" b="0" i="1" u="none" strike="noStrike" baseline="0" dirty="0">
                <a:solidFill>
                  <a:srgbClr val="757575"/>
                </a:solidFill>
                <a:latin typeface="Verdana" panose="020B0604030504040204" pitchFamily="34" charset="0"/>
              </a:rPr>
              <a:t>is</a:t>
            </a:r>
            <a:r>
              <a:rPr lang="en-US" sz="2400" b="0" i="0" u="none" strike="noStrike" baseline="0" dirty="0">
                <a:solidFill>
                  <a:srgbClr val="292F33"/>
                </a:solidFill>
                <a:latin typeface="Verdana" panose="020B0604030504040204" pitchFamily="34" charset="0"/>
              </a:rPr>
              <a:t> Lord, to the glory of God the Father. </a:t>
            </a:r>
            <a:endParaRPr lang="en-US" sz="40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Philippians 2:5-11</a:t>
            </a:r>
          </a:p>
        </p:txBody>
      </p:sp>
    </p:spTree>
    <p:extLst>
      <p:ext uri="{BB962C8B-B14F-4D97-AF65-F5344CB8AC3E}">
        <p14:creationId xmlns:p14="http://schemas.microsoft.com/office/powerpoint/2010/main" val="2351110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anchor="ctr">
            <a:noAutofit/>
          </a:bodyPr>
          <a:lstStyle/>
          <a:p>
            <a:pPr marR="0" algn="ctr" rtl="0"/>
            <a:r>
              <a:rPr lang="en-US" sz="3200" b="0" i="0" u="none" strike="noStrike" baseline="0" dirty="0">
                <a:solidFill>
                  <a:srgbClr val="218282"/>
                </a:solidFill>
                <a:latin typeface="Verdana" panose="020B0604030504040204" pitchFamily="34" charset="0"/>
              </a:rPr>
              <a:t>Eph 4:11</a:t>
            </a:r>
            <a:r>
              <a:rPr lang="en-US" sz="3200" b="0" i="0" u="none" strike="noStrike" baseline="0" dirty="0">
                <a:solidFill>
                  <a:srgbClr val="292F33"/>
                </a:solidFill>
                <a:latin typeface="Verdana" panose="020B0604030504040204" pitchFamily="34" charset="0"/>
              </a:rPr>
              <a:t>  And he gave some, apostles; and some, prophets; and some, evangelists; and some, pastors and teachers; </a:t>
            </a:r>
            <a:br>
              <a:rPr lang="en-US" sz="3200" b="0" i="0" u="none" strike="noStrike" baseline="0" dirty="0">
                <a:solidFill>
                  <a:srgbClr val="292F33"/>
                </a:solidFill>
                <a:latin typeface="Verdana" panose="020B0604030504040204" pitchFamily="34" charset="0"/>
              </a:rPr>
            </a:br>
            <a:r>
              <a:rPr lang="en-US" sz="3200" b="0" i="0" u="none" strike="noStrike" baseline="0" dirty="0">
                <a:solidFill>
                  <a:srgbClr val="218282"/>
                </a:solidFill>
                <a:latin typeface="Verdana" panose="020B0604030504040204" pitchFamily="34" charset="0"/>
              </a:rPr>
              <a:t>Eph 4:12</a:t>
            </a:r>
            <a:r>
              <a:rPr lang="en-US" sz="3200" b="0" i="0" u="none" strike="noStrike" baseline="0" dirty="0">
                <a:solidFill>
                  <a:srgbClr val="292F33"/>
                </a:solidFill>
                <a:latin typeface="Verdana" panose="020B0604030504040204" pitchFamily="34" charset="0"/>
              </a:rPr>
              <a:t>  For the perfecting of the saints, for the work of the ministry, for the edifying of the body of Christ: </a:t>
            </a:r>
            <a:br>
              <a:rPr lang="en-US" sz="3200" b="0" i="0" u="none" strike="noStrike" baseline="0" dirty="0">
                <a:solidFill>
                  <a:srgbClr val="292F33"/>
                </a:solidFill>
                <a:latin typeface="Verdana" panose="020B0604030504040204" pitchFamily="34" charset="0"/>
              </a:rPr>
            </a:br>
            <a:r>
              <a:rPr lang="en-US" sz="3200" b="0" i="0" u="none" strike="noStrike" baseline="0" dirty="0">
                <a:solidFill>
                  <a:srgbClr val="218282"/>
                </a:solidFill>
                <a:latin typeface="Verdana" panose="020B0604030504040204" pitchFamily="34" charset="0"/>
              </a:rPr>
              <a:t>Eph 4:13</a:t>
            </a:r>
            <a:r>
              <a:rPr lang="en-US" sz="3200" b="0" i="0" u="none" strike="noStrike" baseline="0" dirty="0">
                <a:solidFill>
                  <a:srgbClr val="292F33"/>
                </a:solidFill>
                <a:latin typeface="Verdana" panose="020B0604030504040204" pitchFamily="34" charset="0"/>
              </a:rPr>
              <a:t>  Till we all come in the unity of the faith, and of the knowledge of the Son of God, unto a perfect man, unto the measure of the stature of the fulness of Christ: </a:t>
            </a: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1John 3:1-2</a:t>
            </a:r>
          </a:p>
        </p:txBody>
      </p:sp>
    </p:spTree>
    <p:extLst>
      <p:ext uri="{BB962C8B-B14F-4D97-AF65-F5344CB8AC3E}">
        <p14:creationId xmlns:p14="http://schemas.microsoft.com/office/powerpoint/2010/main" val="425530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anchor="ctr">
            <a:noAutofit/>
          </a:bodyPr>
          <a:lstStyle/>
          <a:p>
            <a:pPr lvl="0"/>
            <a:r>
              <a:rPr lang="en-US" sz="3200" b="0" i="0" u="none" strike="noStrike" baseline="0" dirty="0">
                <a:solidFill>
                  <a:srgbClr val="292F33"/>
                </a:solidFill>
              </a:rPr>
              <a:t>Behold, what manner of love the Father hath bestowed upon us, that we should be called the sons of God: therefore the world </a:t>
            </a:r>
            <a:r>
              <a:rPr lang="en-US" sz="3200" b="0" i="0" u="none" strike="noStrike" baseline="0" dirty="0" err="1">
                <a:solidFill>
                  <a:srgbClr val="292F33"/>
                </a:solidFill>
              </a:rPr>
              <a:t>knoweth</a:t>
            </a:r>
            <a:r>
              <a:rPr lang="en-US" sz="3200" b="0" i="0" u="none" strike="noStrike" baseline="0" dirty="0">
                <a:solidFill>
                  <a:srgbClr val="292F33"/>
                </a:solidFill>
              </a:rPr>
              <a:t> us not, because it knew him not. </a:t>
            </a:r>
            <a:br>
              <a:rPr lang="en-US" sz="3200" b="0" i="0" u="none" strike="noStrike" baseline="0" dirty="0">
                <a:solidFill>
                  <a:srgbClr val="292F33"/>
                </a:solidFill>
              </a:rPr>
            </a:br>
            <a:br>
              <a:rPr lang="en-US" sz="3200" b="0" i="0" u="none" strike="noStrike" baseline="0" dirty="0">
                <a:solidFill>
                  <a:srgbClr val="292F33"/>
                </a:solidFill>
              </a:rPr>
            </a:br>
            <a:r>
              <a:rPr lang="en-US" sz="3200" b="0" i="0" u="none" strike="noStrike" baseline="0" dirty="0">
                <a:solidFill>
                  <a:srgbClr val="292F33"/>
                </a:solidFill>
              </a:rPr>
              <a:t>Beloved, now are we the sons of God, and it doth not yet appear what we shall be: but we know that, when he shall appear, we shall be like him; for we shall see him as he is. </a:t>
            </a:r>
            <a:endParaRPr lang="en-US" sz="32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sz="4000" b="1" dirty="0">
                <a:solidFill>
                  <a:srgbClr val="FFFFFF"/>
                </a:solidFill>
                <a:latin typeface="+mj-lt"/>
              </a:rPr>
              <a:t>1John 3:1-2</a:t>
            </a:r>
          </a:p>
        </p:txBody>
      </p:sp>
    </p:spTree>
    <p:extLst>
      <p:ext uri="{BB962C8B-B14F-4D97-AF65-F5344CB8AC3E}">
        <p14:creationId xmlns:p14="http://schemas.microsoft.com/office/powerpoint/2010/main" val="3478182538"/>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docProps/app.xml><?xml version="1.0" encoding="utf-8"?>
<Properties xmlns="http://schemas.openxmlformats.org/officeDocument/2006/extended-properties" xmlns:vt="http://schemas.openxmlformats.org/officeDocument/2006/docPropsVTypes">
  <Template>{AE43B3BB-136D-4BF1-87CA-F00321507656}tf56160789_win32</Template>
  <TotalTime>114</TotalTime>
  <Words>613</Words>
  <Application>Microsoft Office PowerPoint</Application>
  <PresentationFormat>Widescreen</PresentationFormat>
  <Paragraphs>30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Berlin Sans FB Demi</vt:lpstr>
      <vt:lpstr>Bookman Old Style</vt:lpstr>
      <vt:lpstr>Calibri</vt:lpstr>
      <vt:lpstr>Franklin Gothic Book</vt:lpstr>
      <vt:lpstr>Verdana</vt:lpstr>
      <vt:lpstr>1_RetrospectVTI</vt:lpstr>
      <vt:lpstr>FINDING YOUR PURPOSE</vt:lpstr>
      <vt:lpstr>Individual  General</vt:lpstr>
      <vt:lpstr>Individual Purpose</vt:lpstr>
      <vt:lpstr>Ecclesiastes: Man’s Search for Purpose </vt:lpstr>
      <vt:lpstr>Ecclesiastes: Man’s Search for Purpose </vt:lpstr>
      <vt:lpstr>For by him were all things created, that are in heaven, and that are in earth, visible and invisible, whether they be thrones, or dominions, or principalities, or powers: all things were created by him, and for him: </vt:lpstr>
      <vt:lpstr>In whom also we have obtained an inheritance, being predestinated according to the purpose of him who worketh all things after the counsel of his own will:  That we should be to the praise of his glory, who first trusted in Christ. </vt:lpstr>
      <vt:lpstr>General Purpose</vt:lpstr>
      <vt:lpstr>And we know that all things work together for good to them that love God, to them who are the called according to his purpose.   For whom he did foreknow, he also did predestinate to be conformed to the image of his Son, that he might be the firstborn among many brethren. </vt:lpstr>
      <vt:lpstr>Let this mind be in you, which was also in Christ Jesus:  Who, being in the form of God, thought it not robbery to be equal with God:  But made himself of no reputation, and took upon him the form of a servant, and was made in the likeness of men:  And being found in fashion as a man, he humbled himself, and became obedient unto death, even the death of the cross.  Wherefore God also hath highly exalted him, and given him a name which is above every name:  That at the name of Jesus every knee should bow, of things in heaven, and things in earth, and things under the earth;  And that every tongue should confess that Jesus Christ is Lord, to the glory of God the Father. </vt:lpstr>
      <vt:lpstr>Eph 4:11  And he gave some, apostles; and some, prophets; and some, evangelists; and some, pastors and teachers;  Eph 4:12  For the perfecting of the saints, for the work of the ministry, for the edifying of the body of Christ:  Eph 4:13  Till we all come in the unity of the faith, and of the knowledge of the Son of God, unto a perfect man, unto the measure of the stature of the fulness of Christ: </vt:lpstr>
      <vt:lpstr>Behold, what manner of love the Father hath bestowed upon us, that we should be called the sons of God: therefore the world knoweth us not, because it knew him not.   Beloved, now are we the sons of God, and it doth not yet appear what we shall be: but we know that, when he shall appear, we shall be like him; for we shall see him as he 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YOUR PURPOSE</dc:title>
  <dc:creator>pauljaketolentino@gmail.com</dc:creator>
  <cp:lastModifiedBy>pauljaketolentino@gmail.com</cp:lastModifiedBy>
  <cp:revision>1</cp:revision>
  <dcterms:created xsi:type="dcterms:W3CDTF">2022-04-13T17:01:34Z</dcterms:created>
  <dcterms:modified xsi:type="dcterms:W3CDTF">2022-06-28T13:15:36Z</dcterms:modified>
</cp:coreProperties>
</file>